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1" r:id="rId5"/>
    <p:sldId id="260" r:id="rId6"/>
  </p:sldIdLst>
  <p:sldSz cx="15240000" cy="6208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C1D"/>
    <a:srgbClr val="0CAD02"/>
    <a:srgbClr val="19EF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96" y="7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016102"/>
            <a:ext cx="11430000" cy="2161552"/>
          </a:xfrm>
        </p:spPr>
        <p:txBody>
          <a:bodyPr anchor="b"/>
          <a:lstStyle>
            <a:lvl1pPr algn="ctr"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3261012"/>
            <a:ext cx="11430000" cy="1499001"/>
          </a:xfrm>
        </p:spPr>
        <p:txBody>
          <a:bodyPr/>
          <a:lstStyle>
            <a:lvl1pPr marL="0" indent="0" algn="ctr">
              <a:buNone/>
              <a:defRPr sz="2173"/>
            </a:lvl1pPr>
            <a:lvl2pPr marL="413903" indent="0" algn="ctr">
              <a:buNone/>
              <a:defRPr sz="1811"/>
            </a:lvl2pPr>
            <a:lvl3pPr marL="827806" indent="0" algn="ctr">
              <a:buNone/>
              <a:defRPr sz="1630"/>
            </a:lvl3pPr>
            <a:lvl4pPr marL="1241709" indent="0" algn="ctr">
              <a:buNone/>
              <a:defRPr sz="1448"/>
            </a:lvl4pPr>
            <a:lvl5pPr marL="1655613" indent="0" algn="ctr">
              <a:buNone/>
              <a:defRPr sz="1448"/>
            </a:lvl5pPr>
            <a:lvl6pPr marL="2069516" indent="0" algn="ctr">
              <a:buNone/>
              <a:defRPr sz="1448"/>
            </a:lvl6pPr>
            <a:lvl7pPr marL="2483419" indent="0" algn="ctr">
              <a:buNone/>
              <a:defRPr sz="1448"/>
            </a:lvl7pPr>
            <a:lvl8pPr marL="2897322" indent="0" algn="ctr">
              <a:buNone/>
              <a:defRPr sz="1448"/>
            </a:lvl8pPr>
            <a:lvl9pPr marL="3311225" indent="0" algn="ctr">
              <a:buNone/>
              <a:defRPr sz="144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0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330557"/>
            <a:ext cx="3286125" cy="5261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330557"/>
            <a:ext cx="9667875" cy="5261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74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0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1547867"/>
            <a:ext cx="13144500" cy="2582652"/>
          </a:xfrm>
        </p:spPr>
        <p:txBody>
          <a:bodyPr anchor="b"/>
          <a:lstStyle>
            <a:lvl1pPr>
              <a:defRPr sz="5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4154952"/>
            <a:ext cx="13144500" cy="1358156"/>
          </a:xfrm>
        </p:spPr>
        <p:txBody>
          <a:bodyPr/>
          <a:lstStyle>
            <a:lvl1pPr marL="0" indent="0">
              <a:buNone/>
              <a:defRPr sz="2173">
                <a:solidFill>
                  <a:schemeClr val="tx1">
                    <a:tint val="75000"/>
                  </a:schemeClr>
                </a:solidFill>
              </a:defRPr>
            </a:lvl1pPr>
            <a:lvl2pPr marL="413903" indent="0">
              <a:buNone/>
              <a:defRPr sz="1811">
                <a:solidFill>
                  <a:schemeClr val="tx1">
                    <a:tint val="75000"/>
                  </a:schemeClr>
                </a:solidFill>
              </a:defRPr>
            </a:lvl2pPr>
            <a:lvl3pPr marL="827806" indent="0">
              <a:buNone/>
              <a:defRPr sz="1630">
                <a:solidFill>
                  <a:schemeClr val="tx1">
                    <a:tint val="75000"/>
                  </a:schemeClr>
                </a:solidFill>
              </a:defRPr>
            </a:lvl3pPr>
            <a:lvl4pPr marL="124170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4pPr>
            <a:lvl5pPr marL="1655613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5pPr>
            <a:lvl6pPr marL="2069516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6pPr>
            <a:lvl7pPr marL="2483419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7pPr>
            <a:lvl8pPr marL="2897322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8pPr>
            <a:lvl9pPr marL="3311225" indent="0">
              <a:buNone/>
              <a:defRPr sz="14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90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1652783"/>
            <a:ext cx="6477000" cy="3939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53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330557"/>
            <a:ext cx="13144500" cy="12000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1521998"/>
            <a:ext cx="6447234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2267905"/>
            <a:ext cx="6447234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1521998"/>
            <a:ext cx="6478985" cy="745907"/>
          </a:xfrm>
        </p:spPr>
        <p:txBody>
          <a:bodyPr anchor="b"/>
          <a:lstStyle>
            <a:lvl1pPr marL="0" indent="0">
              <a:buNone/>
              <a:defRPr sz="2173" b="1"/>
            </a:lvl1pPr>
            <a:lvl2pPr marL="413903" indent="0">
              <a:buNone/>
              <a:defRPr sz="1811" b="1"/>
            </a:lvl2pPr>
            <a:lvl3pPr marL="827806" indent="0">
              <a:buNone/>
              <a:defRPr sz="1630" b="1"/>
            </a:lvl3pPr>
            <a:lvl4pPr marL="1241709" indent="0">
              <a:buNone/>
              <a:defRPr sz="1448" b="1"/>
            </a:lvl4pPr>
            <a:lvl5pPr marL="1655613" indent="0">
              <a:buNone/>
              <a:defRPr sz="1448" b="1"/>
            </a:lvl5pPr>
            <a:lvl6pPr marL="2069516" indent="0">
              <a:buNone/>
              <a:defRPr sz="1448" b="1"/>
            </a:lvl6pPr>
            <a:lvl7pPr marL="2483419" indent="0">
              <a:buNone/>
              <a:defRPr sz="1448" b="1"/>
            </a:lvl7pPr>
            <a:lvl8pPr marL="2897322" indent="0">
              <a:buNone/>
              <a:defRPr sz="1448" b="1"/>
            </a:lvl8pPr>
            <a:lvl9pPr marL="3311225" indent="0">
              <a:buNone/>
              <a:defRPr sz="14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2267905"/>
            <a:ext cx="6478985" cy="33357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48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880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9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893940"/>
            <a:ext cx="7715250" cy="4412210"/>
          </a:xfrm>
        </p:spPr>
        <p:txBody>
          <a:bodyPr/>
          <a:lstStyle>
            <a:lvl1pPr>
              <a:defRPr sz="2897"/>
            </a:lvl1pPr>
            <a:lvl2pPr>
              <a:defRPr sz="2535"/>
            </a:lvl2pPr>
            <a:lvl3pPr>
              <a:defRPr sz="2173"/>
            </a:lvl3pPr>
            <a:lvl4pPr>
              <a:defRPr sz="1811"/>
            </a:lvl4pPr>
            <a:lvl5pPr>
              <a:defRPr sz="1811"/>
            </a:lvl5pPr>
            <a:lvl6pPr>
              <a:defRPr sz="1811"/>
            </a:lvl6pPr>
            <a:lvl7pPr>
              <a:defRPr sz="1811"/>
            </a:lvl7pPr>
            <a:lvl8pPr>
              <a:defRPr sz="1811"/>
            </a:lvl8pPr>
            <a:lvl9pPr>
              <a:defRPr sz="18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413914"/>
            <a:ext cx="4915296" cy="1448700"/>
          </a:xfrm>
        </p:spPr>
        <p:txBody>
          <a:bodyPr anchor="b"/>
          <a:lstStyle>
            <a:lvl1pPr>
              <a:defRPr sz="28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893940"/>
            <a:ext cx="7715250" cy="4412210"/>
          </a:xfrm>
        </p:spPr>
        <p:txBody>
          <a:bodyPr anchor="t"/>
          <a:lstStyle>
            <a:lvl1pPr marL="0" indent="0">
              <a:buNone/>
              <a:defRPr sz="2897"/>
            </a:lvl1pPr>
            <a:lvl2pPr marL="413903" indent="0">
              <a:buNone/>
              <a:defRPr sz="2535"/>
            </a:lvl2pPr>
            <a:lvl3pPr marL="827806" indent="0">
              <a:buNone/>
              <a:defRPr sz="2173"/>
            </a:lvl3pPr>
            <a:lvl4pPr marL="1241709" indent="0">
              <a:buNone/>
              <a:defRPr sz="1811"/>
            </a:lvl4pPr>
            <a:lvl5pPr marL="1655613" indent="0">
              <a:buNone/>
              <a:defRPr sz="1811"/>
            </a:lvl5pPr>
            <a:lvl6pPr marL="2069516" indent="0">
              <a:buNone/>
              <a:defRPr sz="1811"/>
            </a:lvl6pPr>
            <a:lvl7pPr marL="2483419" indent="0">
              <a:buNone/>
              <a:defRPr sz="1811"/>
            </a:lvl7pPr>
            <a:lvl8pPr marL="2897322" indent="0">
              <a:buNone/>
              <a:defRPr sz="1811"/>
            </a:lvl8pPr>
            <a:lvl9pPr marL="3311225" indent="0">
              <a:buNone/>
              <a:defRPr sz="181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1862614"/>
            <a:ext cx="4915296" cy="3450723"/>
          </a:xfrm>
        </p:spPr>
        <p:txBody>
          <a:bodyPr/>
          <a:lstStyle>
            <a:lvl1pPr marL="0" indent="0">
              <a:buNone/>
              <a:defRPr sz="1448"/>
            </a:lvl1pPr>
            <a:lvl2pPr marL="413903" indent="0">
              <a:buNone/>
              <a:defRPr sz="1267"/>
            </a:lvl2pPr>
            <a:lvl3pPr marL="827806" indent="0">
              <a:buNone/>
              <a:defRPr sz="1086"/>
            </a:lvl3pPr>
            <a:lvl4pPr marL="1241709" indent="0">
              <a:buNone/>
              <a:defRPr sz="905"/>
            </a:lvl4pPr>
            <a:lvl5pPr marL="1655613" indent="0">
              <a:buNone/>
              <a:defRPr sz="905"/>
            </a:lvl5pPr>
            <a:lvl6pPr marL="2069516" indent="0">
              <a:buNone/>
              <a:defRPr sz="905"/>
            </a:lvl6pPr>
            <a:lvl7pPr marL="2483419" indent="0">
              <a:buNone/>
              <a:defRPr sz="905"/>
            </a:lvl7pPr>
            <a:lvl8pPr marL="2897322" indent="0">
              <a:buNone/>
              <a:defRPr sz="905"/>
            </a:lvl8pPr>
            <a:lvl9pPr marL="3311225" indent="0">
              <a:buNone/>
              <a:defRPr sz="90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2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330557"/>
            <a:ext cx="13144500" cy="12000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1652783"/>
            <a:ext cx="13144500" cy="3939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11419-BEE4-452A-A039-8888F25DE418}" type="datetimeFigureOut">
              <a:rPr lang="en-US" smtClean="0"/>
              <a:t>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5754558"/>
            <a:ext cx="51435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5754558"/>
            <a:ext cx="3429000" cy="3305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ED7E6-D94D-4B9A-BC14-252ED3A6E5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1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7806" rtl="0" eaLnBrk="1" latinLnBrk="0" hangingPunct="1">
        <a:lnSpc>
          <a:spcPct val="90000"/>
        </a:lnSpc>
        <a:spcBef>
          <a:spcPct val="0"/>
        </a:spcBef>
        <a:buNone/>
        <a:defRPr sz="39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6952" indent="-206952" algn="l" defTabSz="827806" rtl="0" eaLnBrk="1" latinLnBrk="0" hangingPunct="1">
        <a:lnSpc>
          <a:spcPct val="90000"/>
        </a:lnSpc>
        <a:spcBef>
          <a:spcPts val="905"/>
        </a:spcBef>
        <a:buFont typeface="Arial" panose="020B0604020202020204" pitchFamily="34" charset="0"/>
        <a:buChar char="•"/>
        <a:defRPr sz="2535" kern="1200">
          <a:solidFill>
            <a:schemeClr val="tx1"/>
          </a:solidFill>
          <a:latin typeface="+mn-lt"/>
          <a:ea typeface="+mn-ea"/>
          <a:cs typeface="+mn-cs"/>
        </a:defRPr>
      </a:lvl1pPr>
      <a:lvl2pPr marL="620855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2173" kern="1200">
          <a:solidFill>
            <a:schemeClr val="tx1"/>
          </a:solidFill>
          <a:latin typeface="+mn-lt"/>
          <a:ea typeface="+mn-ea"/>
          <a:cs typeface="+mn-cs"/>
        </a:defRPr>
      </a:lvl2pPr>
      <a:lvl3pPr marL="1034758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811" kern="1200">
          <a:solidFill>
            <a:schemeClr val="tx1"/>
          </a:solidFill>
          <a:latin typeface="+mn-lt"/>
          <a:ea typeface="+mn-ea"/>
          <a:cs typeface="+mn-cs"/>
        </a:defRPr>
      </a:lvl3pPr>
      <a:lvl4pPr marL="144866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86256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27646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690371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3104274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518177" indent="-206952" algn="l" defTabSz="827806" rtl="0" eaLnBrk="1" latinLnBrk="0" hangingPunct="1">
        <a:lnSpc>
          <a:spcPct val="90000"/>
        </a:lnSpc>
        <a:spcBef>
          <a:spcPts val="453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1pPr>
      <a:lvl2pPr marL="41390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2pPr>
      <a:lvl3pPr marL="82780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3pPr>
      <a:lvl4pPr marL="124170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655613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069516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483419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2897322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311225" algn="l" defTabSz="827806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9000" contrast="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3B2556-96EB-42E4-ADC8-F179F9485F43}"/>
              </a:ext>
            </a:extLst>
          </p:cNvPr>
          <p:cNvSpPr/>
          <p:nvPr/>
        </p:nvSpPr>
        <p:spPr>
          <a:xfrm>
            <a:off x="0" y="-1371601"/>
            <a:ext cx="15240000" cy="8951913"/>
          </a:xfrm>
          <a:prstGeom prst="rect">
            <a:avLst/>
          </a:prstGeom>
          <a:solidFill>
            <a:srgbClr val="0CAD02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F5823808-8BCC-4A90-95F8-92EA0BC4A532}"/>
              </a:ext>
            </a:extLst>
          </p:cNvPr>
          <p:cNvSpPr/>
          <p:nvPr/>
        </p:nvSpPr>
        <p:spPr>
          <a:xfrm>
            <a:off x="-1" y="4836694"/>
            <a:ext cx="15238649" cy="3741822"/>
          </a:xfrm>
          <a:prstGeom prst="wave">
            <a:avLst/>
          </a:prstGeom>
          <a:solidFill>
            <a:schemeClr val="bg1"/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1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F3658-FE2C-4298-87D9-8AD15E463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" y="-1371600"/>
            <a:ext cx="15237299" cy="8951913"/>
          </a:xfrm>
          <a:prstGeom prst="rect">
            <a:avLst/>
          </a:prstGeom>
          <a:effectLst>
            <a:glow>
              <a:schemeClr val="accent1">
                <a:alpha val="91000"/>
              </a:schemeClr>
            </a:glo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144379" y="-1371600"/>
            <a:ext cx="15384379" cy="8843211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060704" y="1005840"/>
            <a:ext cx="131307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“I never use valuation to time the market. I use liquidity considerations and technical analysis…”</a:t>
            </a:r>
          </a:p>
          <a:p>
            <a:r>
              <a:rPr lang="en-US" sz="3600" i="1" dirty="0">
                <a:solidFill>
                  <a:schemeClr val="bg1"/>
                </a:solidFill>
                <a:latin typeface="Arial Black" panose="020B0A04020102020204" pitchFamily="34" charset="0"/>
              </a:rPr>
              <a:t>													</a:t>
            </a:r>
            <a:r>
              <a:rPr lang="en-US" sz="3600" dirty="0">
                <a:solidFill>
                  <a:schemeClr val="bg1"/>
                </a:solidFill>
                <a:latin typeface="Arial Black" panose="020B0A04020102020204" pitchFamily="34" charset="0"/>
              </a:rPr>
              <a:t>- Stan </a:t>
            </a:r>
            <a:r>
              <a:rPr lang="en-US" sz="3600" dirty="0" err="1">
                <a:solidFill>
                  <a:schemeClr val="bg1"/>
                </a:solidFill>
                <a:latin typeface="Arial Black" panose="020B0A04020102020204" pitchFamily="34" charset="0"/>
              </a:rPr>
              <a:t>Druckenmiller</a:t>
            </a:r>
            <a:endParaRPr 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8" name="Wave 7">
            <a:extLst>
              <a:ext uri="{FF2B5EF4-FFF2-40B4-BE49-F238E27FC236}">
                <a16:creationId xmlns:a16="http://schemas.microsoft.com/office/drawing/2014/main" id="{1EC034F6-CA99-40C3-8027-958AAFBC01E0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1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53" y="-1442234"/>
            <a:ext cx="15240000" cy="96527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96253" y="-1154003"/>
            <a:ext cx="15324221" cy="893962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432720" y="2005165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Spot trends with leading technical indicators BEFORE your next trade.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44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06BE0-AD61-479B-8CE7-04DA363B4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254" y="-1442234"/>
            <a:ext cx="15456227" cy="96527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96253" y="-1154003"/>
            <a:ext cx="15324221" cy="8939625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86496993-5C71-43F6-B9C3-3AE1411F5A39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85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3F9311-BA47-4B9D-9E52-F337EE49F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04319"/>
            <a:ext cx="15240000" cy="80130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0BB06B-D1E9-412B-895D-6E4FF43596F3}"/>
              </a:ext>
            </a:extLst>
          </p:cNvPr>
          <p:cNvSpPr/>
          <p:nvPr/>
        </p:nvSpPr>
        <p:spPr>
          <a:xfrm>
            <a:off x="-878308" y="-1804319"/>
            <a:ext cx="17229224" cy="8988008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B88F1-6BE4-4585-B42F-712C174EE9E0}"/>
              </a:ext>
            </a:extLst>
          </p:cNvPr>
          <p:cNvSpPr txBox="1"/>
          <p:nvPr/>
        </p:nvSpPr>
        <p:spPr>
          <a:xfrm>
            <a:off x="1219200" y="844643"/>
            <a:ext cx="1313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 Black" panose="020B0A04020102020204" pitchFamily="34" charset="0"/>
              </a:rPr>
              <a:t>Share your due diligence and connect with other traders to find the next play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3E8F9DEF-C4A6-43C4-AB46-9DDA6C12A677}"/>
              </a:ext>
            </a:extLst>
          </p:cNvPr>
          <p:cNvSpPr/>
          <p:nvPr/>
        </p:nvSpPr>
        <p:spPr>
          <a:xfrm>
            <a:off x="1351" y="4136961"/>
            <a:ext cx="15238649" cy="3741822"/>
          </a:xfrm>
          <a:prstGeom prst="wave">
            <a:avLst/>
          </a:prstGeom>
          <a:solidFill>
            <a:srgbClr val="1B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9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3160</TotalTime>
  <Words>59</Words>
  <Application>Microsoft Office PowerPoint</Application>
  <PresentationFormat>Custom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Anderson</dc:creator>
  <cp:lastModifiedBy>Jacob Anderson</cp:lastModifiedBy>
  <cp:revision>18</cp:revision>
  <dcterms:created xsi:type="dcterms:W3CDTF">2020-08-23T01:27:28Z</dcterms:created>
  <dcterms:modified xsi:type="dcterms:W3CDTF">2021-02-02T14:54:54Z</dcterms:modified>
</cp:coreProperties>
</file>

<file path=docProps/thumbnail.jpeg>
</file>